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92458f69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1892458f695_2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2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524000" y="134403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524000" y="382370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5183188" y="1505527"/>
            <a:ext cx="6172200" cy="43555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>
            <p:ph idx="2" type="pic"/>
          </p:nvPr>
        </p:nvSpPr>
        <p:spPr>
          <a:xfrm>
            <a:off x="5183188" y="1607127"/>
            <a:ext cx="6172200" cy="4253923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9309" y="1"/>
            <a:ext cx="11850255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0" y="121920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373700" y="0"/>
            <a:ext cx="10603200" cy="12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5882"/>
              <a:buFont typeface="Calibri"/>
              <a:buNone/>
            </a:pPr>
            <a:r>
              <a:t/>
            </a:r>
            <a:endParaRPr sz="3777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5882"/>
              <a:buFont typeface="Calibri"/>
              <a:buNone/>
            </a:pPr>
            <a:r>
              <a:rPr lang="en-US" sz="3777"/>
              <a:t>BGHC AA U 15, U 18 &amp; Juniors</a:t>
            </a:r>
            <a:endParaRPr sz="3777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5882"/>
              <a:buFont typeface="Calibri"/>
              <a:buNone/>
            </a:pPr>
            <a:r>
              <a:rPr lang="en-US" sz="3777"/>
              <a:t>High Performance Expectations</a:t>
            </a:r>
            <a:endParaRPr sz="3777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3082450" y="5135275"/>
            <a:ext cx="3866700" cy="15699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Coach has full discretion </a:t>
            </a:r>
            <a:r>
              <a:rPr b="1" lang="en-US" sz="1500">
                <a:solidFill>
                  <a:schemeClr val="dk1"/>
                </a:solidFill>
              </a:rPr>
              <a:t>on ice time, plays  players as they see fit</a:t>
            </a:r>
            <a:endParaRPr b="1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Play to Win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This </a:t>
            </a:r>
            <a:r>
              <a:rPr b="1" lang="en-US" sz="1500" u="sng">
                <a:solidFill>
                  <a:schemeClr val="dk1"/>
                </a:solidFill>
              </a:rPr>
              <a:t>MUST</a:t>
            </a:r>
            <a:r>
              <a:rPr lang="en-US" sz="1500">
                <a:solidFill>
                  <a:schemeClr val="dk1"/>
                </a:solidFill>
              </a:rPr>
              <a:t> be communicated to players and parents prior to player commitment</a:t>
            </a:r>
            <a:endParaRPr/>
          </a:p>
        </p:txBody>
      </p:sp>
      <p:sp>
        <p:nvSpPr>
          <p:cNvPr id="78" name="Google Shape;78;p10"/>
          <p:cNvSpPr/>
          <p:nvPr/>
        </p:nvSpPr>
        <p:spPr>
          <a:xfrm>
            <a:off x="3178675" y="1478225"/>
            <a:ext cx="3770400" cy="15699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AA </a:t>
            </a:r>
            <a:endParaRPr b="1" sz="17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U 15, U 18</a:t>
            </a:r>
            <a:endParaRPr b="1" sz="17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Juniors</a:t>
            </a:r>
            <a:endParaRPr b="1" sz="1700"/>
          </a:p>
        </p:txBody>
      </p:sp>
      <p:sp>
        <p:nvSpPr>
          <p:cNvPr id="79" name="Google Shape;79;p10"/>
          <p:cNvSpPr/>
          <p:nvPr/>
        </p:nvSpPr>
        <p:spPr>
          <a:xfrm>
            <a:off x="3178675" y="3235050"/>
            <a:ext cx="3770400" cy="17133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Exceptional coaching,</a:t>
            </a:r>
            <a:endParaRPr b="1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Extensive </a:t>
            </a:r>
            <a:r>
              <a:rPr b="1" lang="en-US"/>
              <a:t>hockey</a:t>
            </a:r>
            <a:r>
              <a:rPr b="1" lang="en-US"/>
              <a:t> IQ &amp; coaching experience</a:t>
            </a:r>
            <a:endParaRPr b="1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Highest Level of competition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Players may not see equal playing time in game situations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High level of recruitment</a:t>
            </a:r>
            <a:endParaRPr b="1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276045" y="5113584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it mean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76045" y="3313829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Looks Like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276054" y="1514077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and Age Group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3" name="Google Shape;83;p10"/>
          <p:cNvSpPr txBox="1"/>
          <p:nvPr/>
        </p:nvSpPr>
        <p:spPr>
          <a:xfrm>
            <a:off x="7708800" y="3791550"/>
            <a:ext cx="4268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7708800" y="2141325"/>
            <a:ext cx="3132300" cy="2382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Coaches, staff, and players are expected to be highly productive and motivated to win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